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00"/>
    <p:restoredTop sz="94686"/>
  </p:normalViewPr>
  <p:slideViewPr>
    <p:cSldViewPr snapToGrid="0" snapToObjects="1">
      <p:cViewPr varScale="1">
        <p:scale>
          <a:sx n="84" d="100"/>
          <a:sy n="84" d="100"/>
        </p:scale>
        <p:origin x="200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200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50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178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9941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725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135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808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60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005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61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667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21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309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83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502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321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57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1991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lickr.com/photos/hillsborough/3486102055/" TargetMode="External"/><Relationship Id="rId5" Type="http://schemas.openxmlformats.org/officeDocument/2006/relationships/image" Target="../media/image7.jpg"/><Relationship Id="rId4" Type="http://schemas.openxmlformats.org/officeDocument/2006/relationships/hyperlink" Target="https://pixabay.com/en/uluru-ayers-rock-australia-outback-1076323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dfreephotos.com/united-states/massachusetts/boston/streets-lined-with-cars-in-boston-massachusetts.jpg.php" TargetMode="External"/><Relationship Id="rId5" Type="http://schemas.openxmlformats.org/officeDocument/2006/relationships/image" Target="../media/image9.jpg"/><Relationship Id="rId4" Type="http://schemas.openxmlformats.org/officeDocument/2006/relationships/hyperlink" Target="https://www.goodfreephotos.com/united-states/arizona/phoenix/streets-of-phoenix-arizona.jpg.ph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g.scssoft.com/2021/01/iberia-tollgates-toll-roads.html" TargetMode="External"/><Relationship Id="rId5" Type="http://schemas.openxmlformats.org/officeDocument/2006/relationships/image" Target="../media/image11.jpg"/><Relationship Id="rId4" Type="http://schemas.openxmlformats.org/officeDocument/2006/relationships/hyperlink" Target="https://www.pexels.com/photo/desert-dry-landscape-morocco-274027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old.cogitoetvolo.it/in-un-mare-di-plastica/plastic-pollution-in-ocean-environmental-problem-turtles-can-ea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eepngimg.com/png/93077-world-area-map-free-png-hq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viva.pressbooks.pub/physicalgeologylab/chapter/scale-and-slop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australiansolarquotes.com.au/2018/04/05/a-third-of-global-energy-to-come-from-solar-by-205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50B08-0E41-0744-BBBD-6AF01C57D5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Geographical Concepts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0DF505-C840-C449-B5C0-B24DC1B3DD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 Year 7 language!</a:t>
            </a:r>
          </a:p>
        </p:txBody>
      </p:sp>
    </p:spTree>
    <p:extLst>
      <p:ext uri="{BB962C8B-B14F-4D97-AF65-F5344CB8AC3E}">
        <p14:creationId xmlns:p14="http://schemas.microsoft.com/office/powerpoint/2010/main" val="1875492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3C3E6-E443-BF4A-A848-BFE85D7E8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5608" y="452718"/>
            <a:ext cx="4765226" cy="1400530"/>
          </a:xfrm>
        </p:spPr>
        <p:txBody>
          <a:bodyPr>
            <a:normAutofit/>
          </a:bodyPr>
          <a:lstStyle/>
          <a:p>
            <a:r>
              <a:rPr lang="en-US" dirty="0"/>
              <a:t>Place</a:t>
            </a:r>
          </a:p>
        </p:txBody>
      </p:sp>
      <p:pic>
        <p:nvPicPr>
          <p:cNvPr id="8" name="Picture 7" descr="A picture containing sky, outdoor, valley, canyon&#10;&#10;Description automatically generated">
            <a:extLst>
              <a:ext uri="{FF2B5EF4-FFF2-40B4-BE49-F238E27FC236}">
                <a16:creationId xmlns:a16="http://schemas.microsoft.com/office/drawing/2014/main" id="{83D4A6BA-7B09-CBAF-353E-D074CAF43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717" r="3" b="14152"/>
          <a:stretch/>
        </p:blipFill>
        <p:spPr>
          <a:xfrm>
            <a:off x="-1" y="10"/>
            <a:ext cx="4634681" cy="2623856"/>
          </a:xfrm>
          <a:prstGeom prst="rect">
            <a:avLst/>
          </a:prstGeom>
        </p:spPr>
      </p:pic>
      <p:pic>
        <p:nvPicPr>
          <p:cNvPr id="5" name="Picture 4" descr="A picture containing tree, outdoor, grass, building&#10;&#10;Description automatically generated">
            <a:extLst>
              <a:ext uri="{FF2B5EF4-FFF2-40B4-BE49-F238E27FC236}">
                <a16:creationId xmlns:a16="http://schemas.microsoft.com/office/drawing/2014/main" id="{A7232FB5-3D91-A15B-CDA6-2C1B014A95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827" r="4679"/>
          <a:stretch/>
        </p:blipFill>
        <p:spPr>
          <a:xfrm>
            <a:off x="3222" y="2623866"/>
            <a:ext cx="4634681" cy="42336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9C94B-47BE-5A4D-8740-DB9D6E592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608" y="2052918"/>
            <a:ext cx="4764245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importance of parts of the Earth’s surface and what these places are like.</a:t>
            </a:r>
          </a:p>
          <a:p>
            <a:pPr marL="0" indent="0">
              <a:buNone/>
            </a:pPr>
            <a:r>
              <a:rPr lang="en-US" sz="3200" dirty="0"/>
              <a:t>e.g. Your house, Uluru,</a:t>
            </a:r>
          </a:p>
          <a:p>
            <a:pPr marL="0" indent="0">
              <a:buNone/>
            </a:pPr>
            <a:r>
              <a:rPr lang="en-US" sz="3200" dirty="0"/>
              <a:t> Australia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15E5F-5E81-8785-E871-D3841CDABF0B}"/>
              </a:ext>
            </a:extLst>
          </p:cNvPr>
          <p:cNvSpPr txBox="1"/>
          <p:nvPr/>
        </p:nvSpPr>
        <p:spPr>
          <a:xfrm>
            <a:off x="2098425" y="6657484"/>
            <a:ext cx="25394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 tooltip="http://www.flickr.com/photos/hillsborough/3486102055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8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9CADD-35A6-BE41-BCDE-40CC3CA7D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64" y="617220"/>
            <a:ext cx="3105075" cy="525780"/>
          </a:xfrm>
        </p:spPr>
        <p:txBody>
          <a:bodyPr anchor="b">
            <a:normAutofit fontScale="9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Space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F916B6A-4A1E-4A48-8BC8-1E4776E03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1C5D755C-6A9E-4780-8524-22F98BAC1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AC099B-3614-4184-BF57-F5447D154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68D22-96AA-DD4C-950E-6A4DDD0CB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1" y="1249681"/>
            <a:ext cx="3978430" cy="4221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The importance of location and </a:t>
            </a:r>
            <a:r>
              <a:rPr lang="en-US" sz="2800" dirty="0" err="1"/>
              <a:t>organisation</a:t>
            </a:r>
            <a:r>
              <a:rPr lang="en-US" sz="2800" dirty="0"/>
              <a:t> of the spaces where we live and the patterns of development.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e.g. Why are some suburbs more popular/expensive than others?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F53277-6F00-F906-E9EB-63810E6FE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048452" y="1491399"/>
            <a:ext cx="3148022" cy="2101304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99D045-4F23-666F-CE8E-9E944A128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94091" y="1491399"/>
            <a:ext cx="3148022" cy="2101304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B705FA-9695-BD80-6CB2-7F8EBEF85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048452" y="3874896"/>
            <a:ext cx="3148022" cy="2101304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86FD7E-260B-5243-1CD0-B6560CEFF8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394091" y="3874896"/>
            <a:ext cx="3148022" cy="210130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5426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AFEA4-8A39-A543-9C25-486F3738D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4765226" cy="140053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Environment</a:t>
            </a:r>
          </a:p>
        </p:txBody>
      </p:sp>
      <p:pic>
        <p:nvPicPr>
          <p:cNvPr id="5" name="Picture 4" descr="A picture containing sky, outdoor, nature, beach&#10;&#10;Description automatically generated">
            <a:extLst>
              <a:ext uri="{FF2B5EF4-FFF2-40B4-BE49-F238E27FC236}">
                <a16:creationId xmlns:a16="http://schemas.microsoft.com/office/drawing/2014/main" id="{13A107AF-AE03-C08E-9FA9-7622F5334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3787" r="3" b="11810"/>
          <a:stretch/>
        </p:blipFill>
        <p:spPr>
          <a:xfrm>
            <a:off x="6103423" y="-2"/>
            <a:ext cx="6087038" cy="342946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4FC9395-363F-4303-9B88-F5B9F15A2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2FCAD-870C-2D45-91BF-48DE4B4DE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052918"/>
            <a:ext cx="4764245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The </a:t>
            </a:r>
            <a:r>
              <a:rPr lang="en-US" sz="2800" b="1" u="sng" dirty="0"/>
              <a:t>natural</a:t>
            </a:r>
            <a:r>
              <a:rPr lang="en-US" sz="2800" dirty="0"/>
              <a:t> and </a:t>
            </a:r>
            <a:r>
              <a:rPr lang="en-US" sz="2800" b="1" u="sng" dirty="0"/>
              <a:t>man-made</a:t>
            </a:r>
            <a:r>
              <a:rPr lang="en-US" sz="2800" u="sng" dirty="0"/>
              <a:t> </a:t>
            </a:r>
            <a:r>
              <a:rPr lang="en-US" sz="2800" dirty="0"/>
              <a:t>areas of the Earth that have special characteristics.</a:t>
            </a:r>
          </a:p>
          <a:p>
            <a:pPr marL="0" indent="0">
              <a:buNone/>
            </a:pPr>
            <a:r>
              <a:rPr lang="en-US" sz="2800" dirty="0" err="1"/>
              <a:t>eg</a:t>
            </a:r>
            <a:r>
              <a:rPr lang="en-US" sz="2800" dirty="0"/>
              <a:t> Desert – little rain, little vegetation , freeways for cars and trucks</a:t>
            </a:r>
          </a:p>
        </p:txBody>
      </p:sp>
      <p:pic>
        <p:nvPicPr>
          <p:cNvPr id="7" name="Picture 6" descr="A picture containing text, way, road, scene&#10;&#10;Description automatically generated">
            <a:extLst>
              <a:ext uri="{FF2B5EF4-FFF2-40B4-BE49-F238E27FC236}">
                <a16:creationId xmlns:a16="http://schemas.microsoft.com/office/drawing/2014/main" id="{DF418694-CA3D-834A-8984-A1FD097F9E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134"/>
          <a:stretch/>
        </p:blipFill>
        <p:spPr>
          <a:xfrm>
            <a:off x="6103423" y="3429460"/>
            <a:ext cx="6087038" cy="34285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B85CBD-3903-CBC1-FB6F-D21C1B62DA46}"/>
              </a:ext>
            </a:extLst>
          </p:cNvPr>
          <p:cNvSpPr txBox="1"/>
          <p:nvPr/>
        </p:nvSpPr>
        <p:spPr>
          <a:xfrm>
            <a:off x="9650984" y="6657945"/>
            <a:ext cx="253947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 tooltip="https://blog.scssoft.com/2021/01/iberia-tollgates-toll-road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4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899E4A-7B7E-134F-A484-E00B0F3B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en-US"/>
              <a:t>Interconnection</a:t>
            </a:r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turtle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6AEAC1BC-80F0-4E27-8AED-447CB24233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3348" r="18247" b="-1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D25B8-1C66-934F-A58D-E68E81442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50" y="2052918"/>
            <a:ext cx="4638903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The ways that </a:t>
            </a:r>
            <a:r>
              <a:rPr lang="en-US" sz="2800" b="1" dirty="0"/>
              <a:t>human</a:t>
            </a:r>
            <a:r>
              <a:rPr lang="en-US" sz="2800" dirty="0"/>
              <a:t> and natural environments affect each other. </a:t>
            </a:r>
          </a:p>
          <a:p>
            <a:pPr marL="0" indent="0">
              <a:buNone/>
            </a:pPr>
            <a:r>
              <a:rPr lang="en-US" sz="2800" dirty="0"/>
              <a:t>e.g. Our plastic pollution can enter marine environments, kill marine life which impacts on the marine ecosystem and food for humans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166F5-0E2B-9774-7EDC-30692319EFD8}"/>
              </a:ext>
            </a:extLst>
          </p:cNvPr>
          <p:cNvSpPr txBox="1"/>
          <p:nvPr/>
        </p:nvSpPr>
        <p:spPr>
          <a:xfrm>
            <a:off x="9319099" y="6657945"/>
            <a:ext cx="287290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old.cogitoetvolo.it/in-un-mare-di-plastica/plastic-pollution-in-ocean-environmental-problem-turtles-can-e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03A4C-A136-7145-8844-57CC7A28D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798176" cy="140053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Scale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EB8BF2-8DE5-49E6-82CB-4F8FE941E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4">
            <a:extLst>
              <a:ext uri="{FF2B5EF4-FFF2-40B4-BE49-F238E27FC236}">
                <a16:creationId xmlns:a16="http://schemas.microsoft.com/office/drawing/2014/main" id="{33AC2B9D-E497-4795-AE47-9B0ECC9BD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484632"/>
            <a:ext cx="5130204" cy="573918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ABAA636-ACC8-45F7-04D1-D0D8CDD18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60689" y="1435047"/>
            <a:ext cx="4163991" cy="884847"/>
          </a:xfrm>
          <a:prstGeom prst="rect">
            <a:avLst/>
          </a:prstGeom>
          <a:effectLst/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03DEB75-78DF-425F-8638-A9E1EAA5E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5CCF3-4C39-F248-8C67-459C0C479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1310640"/>
            <a:ext cx="4797676" cy="4937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Scale can be used to describe the relationship between a distance on a map and the actual distance on the ground – 1:1,000,000 (1mm = 1 km)</a:t>
            </a:r>
          </a:p>
          <a:p>
            <a:r>
              <a:rPr lang="en-US" sz="2800" dirty="0"/>
              <a:t>Scale can also be used to describe different spatial levels – local scale, national scale, global scale.</a:t>
            </a:r>
          </a:p>
          <a:p>
            <a:endParaRPr lang="en-US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143831A3-1DC1-4C6F-FD9D-0E90E1355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074008" y="2983452"/>
            <a:ext cx="4131191" cy="2757570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C99D15-766E-EE66-4F00-AB14E9699581}"/>
              </a:ext>
            </a:extLst>
          </p:cNvPr>
          <p:cNvSpPr txBox="1"/>
          <p:nvPr/>
        </p:nvSpPr>
        <p:spPr>
          <a:xfrm>
            <a:off x="8544139" y="2119839"/>
            <a:ext cx="268054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viva.pressbooks.pub/physicalgeologylab/chapter/scale-and-slop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BF533B-39DB-3519-5307-D096304A0CB2}"/>
              </a:ext>
            </a:extLst>
          </p:cNvPr>
          <p:cNvSpPr txBox="1"/>
          <p:nvPr/>
        </p:nvSpPr>
        <p:spPr>
          <a:xfrm>
            <a:off x="8495804" y="5540967"/>
            <a:ext cx="270939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 tooltip="https://freepngimg.com/png/93077-world-area-map-free-png-hq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97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8AEC8-FB2B-8E43-B860-F378395DC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r>
              <a:rPr lang="en-US" sz="3900" dirty="0">
                <a:solidFill>
                  <a:srgbClr val="FF0000"/>
                </a:solidFill>
              </a:rPr>
              <a:t>Sustainability</a:t>
            </a:r>
          </a:p>
        </p:txBody>
      </p:sp>
      <p:pic>
        <p:nvPicPr>
          <p:cNvPr id="5" name="Picture 4" descr="A picture containing sky, blue, colorful, parrot&#10;&#10;Description automatically generated">
            <a:extLst>
              <a:ext uri="{FF2B5EF4-FFF2-40B4-BE49-F238E27FC236}">
                <a16:creationId xmlns:a16="http://schemas.microsoft.com/office/drawing/2014/main" id="{E52032FE-3614-8B01-E327-32BD56B30D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810" r="-1" b="-1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22504-061C-7A4B-9D83-6B608B069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50259"/>
            <a:ext cx="4155439" cy="4724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The management and use of resources to support us and future generations.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e.g. use of solar power which will never run out instead of coal powered electricity that has a limited future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566BFD-177E-8380-D550-D40B9BC7D7F3}"/>
              </a:ext>
            </a:extLst>
          </p:cNvPr>
          <p:cNvSpPr txBox="1"/>
          <p:nvPr/>
        </p:nvSpPr>
        <p:spPr>
          <a:xfrm>
            <a:off x="9655333" y="6657945"/>
            <a:ext cx="253947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www.australiansolarquotes.com.au/2018/04/05/a-third-of-global-energy-to-come-from-solar-by-205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3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2FAB0E-D2CC-4241-ABB8-532348DE1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Change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outdoor, mountain, nature&#10;&#10;Description automatically generated">
            <a:extLst>
              <a:ext uri="{FF2B5EF4-FFF2-40B4-BE49-F238E27FC236}">
                <a16:creationId xmlns:a16="http://schemas.microsoft.com/office/drawing/2014/main" id="{2AE8B4AA-102B-B0D2-A183-14FCF5DE18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928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316B4-0CC5-674C-921C-2EE01850D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50" y="2052919"/>
            <a:ext cx="4638903" cy="33420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How things have developed over time.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\</a:t>
            </a:r>
          </a:p>
          <a:p>
            <a:pPr marL="0" indent="0">
              <a:buNone/>
            </a:pPr>
            <a:r>
              <a:rPr lang="en-US" sz="2800" dirty="0" err="1"/>
              <a:t>eg.</a:t>
            </a:r>
            <a:r>
              <a:rPr lang="en-US" sz="2800" dirty="0"/>
              <a:t> areas around Pakenham used to be used for farming – now it is full of houses.</a:t>
            </a:r>
          </a:p>
        </p:txBody>
      </p:sp>
    </p:spTree>
    <p:extLst>
      <p:ext uri="{BB962C8B-B14F-4D97-AF65-F5344CB8AC3E}">
        <p14:creationId xmlns:p14="http://schemas.microsoft.com/office/powerpoint/2010/main" val="277690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{95C685FD-535E-6848-95FB-98CA37E26E13}tf10001062</Template>
  <TotalTime>101</TotalTime>
  <Words>309</Words>
  <Application>Microsoft Macintosh PowerPoint</Application>
  <PresentationFormat>Widescreen</PresentationFormat>
  <Paragraphs>35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Ion</vt:lpstr>
      <vt:lpstr>Geographical Concepts</vt:lpstr>
      <vt:lpstr>Place</vt:lpstr>
      <vt:lpstr>Space</vt:lpstr>
      <vt:lpstr>Environment</vt:lpstr>
      <vt:lpstr>Interconnection</vt:lpstr>
      <vt:lpstr>Scale</vt:lpstr>
      <vt:lpstr>Sustainability</vt:lpstr>
      <vt:lpstr>Change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Simmons, Denise</dc:creator>
  <cp:lastModifiedBy>Kutt, Monica</cp:lastModifiedBy>
  <cp:revision>10</cp:revision>
  <dcterms:created xsi:type="dcterms:W3CDTF">2019-08-01T04:14:40Z</dcterms:created>
  <dcterms:modified xsi:type="dcterms:W3CDTF">2022-06-02T02:40:22Z</dcterms:modified>
</cp:coreProperties>
</file>