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3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000"/>
  </p:normalViewPr>
  <p:slideViewPr>
    <p:cSldViewPr snapToGrid="0" snapToObjects="1">
      <p:cViewPr varScale="1">
        <p:scale>
          <a:sx n="111" d="100"/>
          <a:sy n="111" d="100"/>
        </p:scale>
        <p:origin x="63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6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8/31/20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>
            <a:extLst>
              <a:ext uri="{FF2B5EF4-FFF2-40B4-BE49-F238E27FC236}">
                <a16:creationId xmlns:a16="http://schemas.microsoft.com/office/drawing/2014/main" id="{32E84506-2B9A-4132-BF0D-F8423094D9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1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0000">
                <a:schemeClr val="tx1">
                  <a:alpha val="3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EE9810-93A7-8B4F-B6C8-10546F396C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6" y="1322616"/>
            <a:ext cx="10905059" cy="265120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5400">
                <a:solidFill>
                  <a:schemeClr val="bg1"/>
                </a:solidFill>
              </a:rPr>
              <a:t>Part A</a:t>
            </a:r>
            <a:br>
              <a:rPr lang="en-US" sz="5400">
                <a:solidFill>
                  <a:schemeClr val="bg1"/>
                </a:solidFill>
              </a:rPr>
            </a:br>
            <a:r>
              <a:rPr lang="en-US" sz="5400">
                <a:solidFill>
                  <a:schemeClr val="bg1"/>
                </a:solidFill>
              </a:rPr>
              <a:t>Questions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4E5597F-CE67-4085-9548-E6A8036D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93881" y="4035362"/>
            <a:ext cx="5404237" cy="0"/>
          </a:xfrm>
          <a:prstGeom prst="line">
            <a:avLst/>
          </a:prstGeom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54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7">
            <a:extLst>
              <a:ext uri="{FF2B5EF4-FFF2-40B4-BE49-F238E27FC236}">
                <a16:creationId xmlns:a16="http://schemas.microsoft.com/office/drawing/2014/main" id="{ED8E54F9-849C-4865-8C5E-FD967B81D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19">
            <a:extLst>
              <a:ext uri="{FF2B5EF4-FFF2-40B4-BE49-F238E27FC236}">
                <a16:creationId xmlns:a16="http://schemas.microsoft.com/office/drawing/2014/main" id="{391AE6B3-1D2D-4C67-A4DB-888635B527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EACBA06-80B0-8243-91E1-ADB58A06B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637" y="314325"/>
            <a:ext cx="11172825" cy="3141865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Compare the statistics from the 3 countries. (Give examples – </a:t>
            </a:r>
            <a:r>
              <a:rPr lang="en-GB" sz="2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</a:t>
            </a:r>
            <a: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GNI for Australia is $</a:t>
            </a:r>
            <a:r>
              <a:rPr lang="en-GB" sz="22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more than that of India)</a:t>
            </a:r>
            <a:r>
              <a:rPr lang="en-GB" sz="2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en-GB" sz="2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Suggest reasons for the differences in GNI, HDI, Literacy, Fertility Rate and Life Expectancy. (What factors would affect how many children a woman is likely to have?)</a:t>
            </a:r>
            <a:b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3. How do the UN Sustainability Goals relate to Kiribati and your chosen country?</a:t>
            </a:r>
            <a:r>
              <a:rPr lang="en-GB" sz="2200" dirty="0">
                <a:solidFill>
                  <a:srgbClr val="FFFFFF"/>
                </a:solidFill>
              </a:rPr>
              <a:t> </a:t>
            </a:r>
            <a:r>
              <a:rPr lang="en-GB" sz="22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(pick at least 2 of the Goals)</a:t>
            </a:r>
            <a:br>
              <a:rPr lang="en-GB" sz="2200" dirty="0">
                <a:solidFill>
                  <a:srgbClr val="FFFFFF"/>
                </a:solidFill>
              </a:rPr>
            </a:br>
            <a:endParaRPr lang="en-US" sz="2200" dirty="0">
              <a:solidFill>
                <a:srgbClr val="FFFFFF"/>
              </a:solidFill>
            </a:endParaRP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08FD86A2-82CE-48F4-B78A-8B9CA7BA2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2219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Macintosh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Modern Love</vt:lpstr>
      <vt:lpstr>The Hand</vt:lpstr>
      <vt:lpstr>SketchyVTI</vt:lpstr>
      <vt:lpstr>Part A Questions</vt:lpstr>
      <vt:lpstr>1. Compare the statistics from the 3 countries. (Give examples – e.g the GNI for Australia is $xxxxx more than that of India)   2. Suggest reasons for the differences in GNI, HDI, Literacy, Fertility Rate and Life Expectancy. (What factors would affect how many children a woman is likely to have?)     3. How do the UN Sustainability Goals relate to Kiribati and your chosen country? (pick at least 2 of the Goals)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A Questions</dc:title>
  <dc:creator>Simmons, Denise</dc:creator>
  <cp:lastModifiedBy>Simmons, Denise</cp:lastModifiedBy>
  <cp:revision>2</cp:revision>
  <dcterms:created xsi:type="dcterms:W3CDTF">2020-08-31T00:53:28Z</dcterms:created>
  <dcterms:modified xsi:type="dcterms:W3CDTF">2020-08-31T00:57:11Z</dcterms:modified>
</cp:coreProperties>
</file>